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7" r:id="rId3"/>
    <p:sldId id="274" r:id="rId4"/>
    <p:sldId id="280" r:id="rId5"/>
    <p:sldId id="277" r:id="rId6"/>
    <p:sldId id="281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40898-2DF1-4D8F-AE17-39A1D6984F24}" type="doc">
      <dgm:prSet loTypeId="urn:microsoft.com/office/officeart/2011/layout/Circle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45CC-C513-4418-88A9-FE3B1E65B2E6}">
      <dgm:prSet phldrT="[Text]"/>
      <dgm:spPr/>
      <dgm:t>
        <a:bodyPr/>
        <a:lstStyle/>
        <a:p>
          <a:r>
            <a:rPr lang="en-US" dirty="0" smtClean="0"/>
            <a:t>Be aware of environment destruction</a:t>
          </a:r>
        </a:p>
      </dgm:t>
    </dgm:pt>
    <dgm:pt modelId="{BA82D20F-7643-4561-9DFF-B2172D0A7A78}" type="parTrans" cxnId="{CBF9B2FB-7EBD-4075-AC6F-60BF21993DF6}">
      <dgm:prSet/>
      <dgm:spPr/>
      <dgm:t>
        <a:bodyPr/>
        <a:lstStyle/>
        <a:p>
          <a:endParaRPr lang="en-US"/>
        </a:p>
      </dgm:t>
    </dgm:pt>
    <dgm:pt modelId="{7D16FFE3-4DF9-4DB4-B6EC-52A5CA8D5039}" type="sibTrans" cxnId="{CBF9B2FB-7EBD-4075-AC6F-60BF21993DF6}">
      <dgm:prSet/>
      <dgm:spPr/>
      <dgm:t>
        <a:bodyPr/>
        <a:lstStyle/>
        <a:p>
          <a:endParaRPr lang="en-US"/>
        </a:p>
      </dgm:t>
    </dgm:pt>
    <dgm:pt modelId="{CF6E6004-78F0-445A-A697-4EDC1F48D32A}">
      <dgm:prSet phldrT="[Text]"/>
      <dgm:spPr/>
      <dgm:t>
        <a:bodyPr/>
        <a:lstStyle/>
        <a:p>
          <a:r>
            <a:rPr lang="en-US" dirty="0" smtClean="0"/>
            <a:t>Educate others on what they can do</a:t>
          </a:r>
        </a:p>
      </dgm:t>
    </dgm:pt>
    <dgm:pt modelId="{17322A47-2893-414B-9F99-CB9689E299F6}" type="parTrans" cxnId="{F8DFA268-3894-493C-915E-3002EEF74AD1}">
      <dgm:prSet/>
      <dgm:spPr/>
      <dgm:t>
        <a:bodyPr/>
        <a:lstStyle/>
        <a:p>
          <a:endParaRPr lang="en-US"/>
        </a:p>
      </dgm:t>
    </dgm:pt>
    <dgm:pt modelId="{A3AE831C-9645-44C3-9593-C9424BC45D10}" type="sibTrans" cxnId="{F8DFA268-3894-493C-915E-3002EEF74AD1}">
      <dgm:prSet/>
      <dgm:spPr/>
      <dgm:t>
        <a:bodyPr/>
        <a:lstStyle/>
        <a:p>
          <a:endParaRPr lang="en-US"/>
        </a:p>
      </dgm:t>
    </dgm:pt>
    <dgm:pt modelId="{42505795-8346-4D9C-9436-930F2099FF11}">
      <dgm:prSet phldrT="[Text]"/>
      <dgm:spPr/>
      <dgm:t>
        <a:bodyPr/>
        <a:lstStyle/>
        <a:p>
          <a:r>
            <a:rPr lang="en-US" dirty="0" smtClean="0"/>
            <a:t>Find ways you can help</a:t>
          </a:r>
        </a:p>
      </dgm:t>
    </dgm:pt>
    <dgm:pt modelId="{E9AF782A-7E96-4A32-B1F7-15297A80BB4B}" type="parTrans" cxnId="{846BC74E-8B6A-4787-B124-227477B2B769}">
      <dgm:prSet/>
      <dgm:spPr/>
      <dgm:t>
        <a:bodyPr/>
        <a:lstStyle/>
        <a:p>
          <a:endParaRPr lang="en-US"/>
        </a:p>
      </dgm:t>
    </dgm:pt>
    <dgm:pt modelId="{0B3274ED-9738-453F-8B5B-75AAFDA0894E}" type="sibTrans" cxnId="{846BC74E-8B6A-4787-B124-227477B2B769}">
      <dgm:prSet/>
      <dgm:spPr/>
      <dgm:t>
        <a:bodyPr/>
        <a:lstStyle/>
        <a:p>
          <a:endParaRPr lang="en-US"/>
        </a:p>
      </dgm:t>
    </dgm:pt>
    <dgm:pt modelId="{6B70FEF2-26B5-4BE4-A182-83B9A976FDDD}">
      <dgm:prSet phldrT="[Text]"/>
      <dgm:spPr/>
      <dgm:t>
        <a:bodyPr/>
        <a:lstStyle/>
        <a:p>
          <a:r>
            <a:rPr lang="en-US" dirty="0" smtClean="0"/>
            <a:t>Oyster Reef Restoration</a:t>
          </a:r>
        </a:p>
      </dgm:t>
    </dgm:pt>
    <dgm:pt modelId="{3E77CD8E-05B3-4308-9A01-3009192FC845}" type="parTrans" cxnId="{A456111D-A695-4622-B0E7-4B4D08262722}">
      <dgm:prSet/>
      <dgm:spPr/>
      <dgm:t>
        <a:bodyPr/>
        <a:lstStyle/>
        <a:p>
          <a:endParaRPr lang="en-US"/>
        </a:p>
      </dgm:t>
    </dgm:pt>
    <dgm:pt modelId="{7AD4F8A2-E8E1-4921-95B8-AE0435B8365B}" type="sibTrans" cxnId="{A456111D-A695-4622-B0E7-4B4D08262722}">
      <dgm:prSet/>
      <dgm:spPr/>
      <dgm:t>
        <a:bodyPr/>
        <a:lstStyle/>
        <a:p>
          <a:endParaRPr lang="en-US"/>
        </a:p>
      </dgm:t>
    </dgm:pt>
    <dgm:pt modelId="{B020A65E-B079-4161-BC60-7CB39D01EA02}" type="pres">
      <dgm:prSet presAssocID="{03B40898-2DF1-4D8F-AE17-39A1D6984F2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AC95AA6-C5B8-4B9C-B5C6-F58852F1D556}" type="pres">
      <dgm:prSet presAssocID="{6B70FEF2-26B5-4BE4-A182-83B9A976FDDD}" presName="Accent4" presStyleCnt="0"/>
      <dgm:spPr/>
    </dgm:pt>
    <dgm:pt modelId="{BEE9A905-A5FF-4A95-8E5D-7B7E63F4A5D1}" type="pres">
      <dgm:prSet presAssocID="{6B70FEF2-26B5-4BE4-A182-83B9A976FDDD}" presName="Accent" presStyleLbl="node1" presStyleIdx="0" presStyleCnt="4"/>
      <dgm:spPr/>
    </dgm:pt>
    <dgm:pt modelId="{582BE8C1-9E0D-4C99-A7A2-2A80E29D1BAB}" type="pres">
      <dgm:prSet presAssocID="{6B70FEF2-26B5-4BE4-A182-83B9A976FDDD}" presName="ParentBackground4" presStyleCnt="0"/>
      <dgm:spPr/>
    </dgm:pt>
    <dgm:pt modelId="{3ACBFC14-86E2-4FDC-8C0A-957525788490}" type="pres">
      <dgm:prSet presAssocID="{6B70FEF2-26B5-4BE4-A182-83B9A976FDDD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C327E36E-73B5-4D75-9E6F-8DE1ED36B341}" type="pres">
      <dgm:prSet presAssocID="{6B70FEF2-26B5-4BE4-A182-83B9A976FDD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B5750-047B-4129-8A8C-27675B2EAD1A}" type="pres">
      <dgm:prSet presAssocID="{CF6E6004-78F0-445A-A697-4EDC1F48D32A}" presName="Accent3" presStyleCnt="0"/>
      <dgm:spPr/>
    </dgm:pt>
    <dgm:pt modelId="{ADA68266-43A2-4162-8656-770027A69C6D}" type="pres">
      <dgm:prSet presAssocID="{CF6E6004-78F0-445A-A697-4EDC1F48D32A}" presName="Accent" presStyleLbl="node1" presStyleIdx="1" presStyleCnt="4"/>
      <dgm:spPr/>
    </dgm:pt>
    <dgm:pt modelId="{C25AFD6A-F27D-47C2-A0FE-DFE233813BB9}" type="pres">
      <dgm:prSet presAssocID="{CF6E6004-78F0-445A-A697-4EDC1F48D32A}" presName="ParentBackground3" presStyleCnt="0"/>
      <dgm:spPr/>
    </dgm:pt>
    <dgm:pt modelId="{2158F33F-2D59-43F2-B8C0-0695200D86C9}" type="pres">
      <dgm:prSet presAssocID="{CF6E6004-78F0-445A-A697-4EDC1F48D32A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43C25370-2B38-4B61-8D35-E713A8976DA2}" type="pres">
      <dgm:prSet presAssocID="{CF6E6004-78F0-445A-A697-4EDC1F48D32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D948-765D-40BD-BEAD-A255E0443162}" type="pres">
      <dgm:prSet presAssocID="{42505795-8346-4D9C-9436-930F2099FF11}" presName="Accent2" presStyleCnt="0"/>
      <dgm:spPr/>
    </dgm:pt>
    <dgm:pt modelId="{0CEA0201-053A-4D80-A011-577242915138}" type="pres">
      <dgm:prSet presAssocID="{42505795-8346-4D9C-9436-930F2099FF11}" presName="Accent" presStyleLbl="node1" presStyleIdx="2" presStyleCnt="4"/>
      <dgm:spPr/>
    </dgm:pt>
    <dgm:pt modelId="{C8FEB26F-2093-4727-B30E-3312ED44A3B4}" type="pres">
      <dgm:prSet presAssocID="{42505795-8346-4D9C-9436-930F2099FF11}" presName="ParentBackground2" presStyleCnt="0"/>
      <dgm:spPr/>
    </dgm:pt>
    <dgm:pt modelId="{F0008708-3B89-4C19-99B2-180817676BEA}" type="pres">
      <dgm:prSet presAssocID="{42505795-8346-4D9C-9436-930F2099FF11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D7CEA4FF-3FA9-494F-84D4-93419FFACDDA}" type="pres">
      <dgm:prSet presAssocID="{42505795-8346-4D9C-9436-930F2099FF1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543E7-913A-416C-BB57-6399E851BA99}" type="pres">
      <dgm:prSet presAssocID="{9D7245CC-C513-4418-88A9-FE3B1E65B2E6}" presName="Accent1" presStyleCnt="0"/>
      <dgm:spPr/>
    </dgm:pt>
    <dgm:pt modelId="{A7BDFE11-381D-45B7-A64F-6ED6DD450B3D}" type="pres">
      <dgm:prSet presAssocID="{9D7245CC-C513-4418-88A9-FE3B1E65B2E6}" presName="Accent" presStyleLbl="node1" presStyleIdx="3" presStyleCnt="4"/>
      <dgm:spPr/>
    </dgm:pt>
    <dgm:pt modelId="{7FC43490-7B5C-423E-88E5-F0BD772B0354}" type="pres">
      <dgm:prSet presAssocID="{9D7245CC-C513-4418-88A9-FE3B1E65B2E6}" presName="ParentBackground1" presStyleCnt="0"/>
      <dgm:spPr/>
    </dgm:pt>
    <dgm:pt modelId="{7C1BFCD5-31A4-458C-91DB-01F38695A7B5}" type="pres">
      <dgm:prSet presAssocID="{9D7245CC-C513-4418-88A9-FE3B1E65B2E6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BB1BE69F-E91E-49BD-A1C1-053AAF462A8F}" type="pres">
      <dgm:prSet presAssocID="{9D7245CC-C513-4418-88A9-FE3B1E65B2E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B78B39-BC65-486E-A414-D5D4E2E1FBDB}" type="presOf" srcId="{6B70FEF2-26B5-4BE4-A182-83B9A976FDDD}" destId="{3ACBFC14-86E2-4FDC-8C0A-957525788490}" srcOrd="0" destOrd="0" presId="urn:microsoft.com/office/officeart/2011/layout/CircleProcess"/>
    <dgm:cxn modelId="{A456111D-A695-4622-B0E7-4B4D08262722}" srcId="{03B40898-2DF1-4D8F-AE17-39A1D6984F24}" destId="{6B70FEF2-26B5-4BE4-A182-83B9A976FDDD}" srcOrd="3" destOrd="0" parTransId="{3E77CD8E-05B3-4308-9A01-3009192FC845}" sibTransId="{7AD4F8A2-E8E1-4921-95B8-AE0435B8365B}"/>
    <dgm:cxn modelId="{4F878FB5-2C31-4061-B930-F7608F1D4820}" type="presOf" srcId="{CF6E6004-78F0-445A-A697-4EDC1F48D32A}" destId="{2158F33F-2D59-43F2-B8C0-0695200D86C9}" srcOrd="0" destOrd="0" presId="urn:microsoft.com/office/officeart/2011/layout/CircleProcess"/>
    <dgm:cxn modelId="{F8DFA268-3894-493C-915E-3002EEF74AD1}" srcId="{03B40898-2DF1-4D8F-AE17-39A1D6984F24}" destId="{CF6E6004-78F0-445A-A697-4EDC1F48D32A}" srcOrd="2" destOrd="0" parTransId="{17322A47-2893-414B-9F99-CB9689E299F6}" sibTransId="{A3AE831C-9645-44C3-9593-C9424BC45D10}"/>
    <dgm:cxn modelId="{8E649E58-DAD6-48F2-AE5F-2C66F715165D}" type="presOf" srcId="{42505795-8346-4D9C-9436-930F2099FF11}" destId="{F0008708-3B89-4C19-99B2-180817676BEA}" srcOrd="0" destOrd="0" presId="urn:microsoft.com/office/officeart/2011/layout/CircleProcess"/>
    <dgm:cxn modelId="{37B4F4EA-97FB-4FDE-9390-9942BD6E1799}" type="presOf" srcId="{03B40898-2DF1-4D8F-AE17-39A1D6984F24}" destId="{B020A65E-B079-4161-BC60-7CB39D01EA02}" srcOrd="0" destOrd="0" presId="urn:microsoft.com/office/officeart/2011/layout/CircleProcess"/>
    <dgm:cxn modelId="{6E89DCCA-737E-45D0-BB45-94BDE05A3856}" type="presOf" srcId="{9D7245CC-C513-4418-88A9-FE3B1E65B2E6}" destId="{BB1BE69F-E91E-49BD-A1C1-053AAF462A8F}" srcOrd="1" destOrd="0" presId="urn:microsoft.com/office/officeart/2011/layout/CircleProcess"/>
    <dgm:cxn modelId="{C4E986CE-3D4A-46C7-9B88-0C8A4AE99160}" type="presOf" srcId="{CF6E6004-78F0-445A-A697-4EDC1F48D32A}" destId="{43C25370-2B38-4B61-8D35-E713A8976DA2}" srcOrd="1" destOrd="0" presId="urn:microsoft.com/office/officeart/2011/layout/CircleProcess"/>
    <dgm:cxn modelId="{7A7EB182-51AC-441A-AB61-AB86BBB7743F}" type="presOf" srcId="{9D7245CC-C513-4418-88A9-FE3B1E65B2E6}" destId="{7C1BFCD5-31A4-458C-91DB-01F38695A7B5}" srcOrd="0" destOrd="0" presId="urn:microsoft.com/office/officeart/2011/layout/CircleProcess"/>
    <dgm:cxn modelId="{48786043-2431-4A41-9ED8-F26F79D5848C}" type="presOf" srcId="{6B70FEF2-26B5-4BE4-A182-83B9A976FDDD}" destId="{C327E36E-73B5-4D75-9E6F-8DE1ED36B341}" srcOrd="1" destOrd="0" presId="urn:microsoft.com/office/officeart/2011/layout/CircleProcess"/>
    <dgm:cxn modelId="{9987098B-94CB-4374-85CD-A561F65D0046}" type="presOf" srcId="{42505795-8346-4D9C-9436-930F2099FF11}" destId="{D7CEA4FF-3FA9-494F-84D4-93419FFACDDA}" srcOrd="1" destOrd="0" presId="urn:microsoft.com/office/officeart/2011/layout/CircleProcess"/>
    <dgm:cxn modelId="{846BC74E-8B6A-4787-B124-227477B2B769}" srcId="{03B40898-2DF1-4D8F-AE17-39A1D6984F24}" destId="{42505795-8346-4D9C-9436-930F2099FF11}" srcOrd="1" destOrd="0" parTransId="{E9AF782A-7E96-4A32-B1F7-15297A80BB4B}" sibTransId="{0B3274ED-9738-453F-8B5B-75AAFDA0894E}"/>
    <dgm:cxn modelId="{CBF9B2FB-7EBD-4075-AC6F-60BF21993DF6}" srcId="{03B40898-2DF1-4D8F-AE17-39A1D6984F24}" destId="{9D7245CC-C513-4418-88A9-FE3B1E65B2E6}" srcOrd="0" destOrd="0" parTransId="{BA82D20F-7643-4561-9DFF-B2172D0A7A78}" sibTransId="{7D16FFE3-4DF9-4DB4-B6EC-52A5CA8D5039}"/>
    <dgm:cxn modelId="{279A818A-F8B2-4EAC-8594-34458F96D73B}" type="presParOf" srcId="{B020A65E-B079-4161-BC60-7CB39D01EA02}" destId="{AAC95AA6-C5B8-4B9C-B5C6-F58852F1D556}" srcOrd="0" destOrd="0" presId="urn:microsoft.com/office/officeart/2011/layout/CircleProcess"/>
    <dgm:cxn modelId="{E5638A9B-7223-4114-A5E9-E3DF1C3BCCAC}" type="presParOf" srcId="{AAC95AA6-C5B8-4B9C-B5C6-F58852F1D556}" destId="{BEE9A905-A5FF-4A95-8E5D-7B7E63F4A5D1}" srcOrd="0" destOrd="0" presId="urn:microsoft.com/office/officeart/2011/layout/CircleProcess"/>
    <dgm:cxn modelId="{866A0D35-9C28-4760-9645-E342C3634661}" type="presParOf" srcId="{B020A65E-B079-4161-BC60-7CB39D01EA02}" destId="{582BE8C1-9E0D-4C99-A7A2-2A80E29D1BAB}" srcOrd="1" destOrd="0" presId="urn:microsoft.com/office/officeart/2011/layout/CircleProcess"/>
    <dgm:cxn modelId="{8C16ED25-B6B3-44B2-9396-A374B8DB1FD7}" type="presParOf" srcId="{582BE8C1-9E0D-4C99-A7A2-2A80E29D1BAB}" destId="{3ACBFC14-86E2-4FDC-8C0A-957525788490}" srcOrd="0" destOrd="0" presId="urn:microsoft.com/office/officeart/2011/layout/CircleProcess"/>
    <dgm:cxn modelId="{FA09DE0B-70E1-47B4-B9AA-6690964674C8}" type="presParOf" srcId="{B020A65E-B079-4161-BC60-7CB39D01EA02}" destId="{C327E36E-73B5-4D75-9E6F-8DE1ED36B341}" srcOrd="2" destOrd="0" presId="urn:microsoft.com/office/officeart/2011/layout/CircleProcess"/>
    <dgm:cxn modelId="{13C0F212-EBCF-428F-9C30-EC86F2B7EA4A}" type="presParOf" srcId="{B020A65E-B079-4161-BC60-7CB39D01EA02}" destId="{FEEB5750-047B-4129-8A8C-27675B2EAD1A}" srcOrd="3" destOrd="0" presId="urn:microsoft.com/office/officeart/2011/layout/CircleProcess"/>
    <dgm:cxn modelId="{343FC5C2-0EB1-45BE-A9CA-89095AAEB2E2}" type="presParOf" srcId="{FEEB5750-047B-4129-8A8C-27675B2EAD1A}" destId="{ADA68266-43A2-4162-8656-770027A69C6D}" srcOrd="0" destOrd="0" presId="urn:microsoft.com/office/officeart/2011/layout/CircleProcess"/>
    <dgm:cxn modelId="{2958E685-890A-4C8B-8284-C0036CF08195}" type="presParOf" srcId="{B020A65E-B079-4161-BC60-7CB39D01EA02}" destId="{C25AFD6A-F27D-47C2-A0FE-DFE233813BB9}" srcOrd="4" destOrd="0" presId="urn:microsoft.com/office/officeart/2011/layout/CircleProcess"/>
    <dgm:cxn modelId="{7708E0E8-5F5C-4A83-B6DB-784D20AB94D6}" type="presParOf" srcId="{C25AFD6A-F27D-47C2-A0FE-DFE233813BB9}" destId="{2158F33F-2D59-43F2-B8C0-0695200D86C9}" srcOrd="0" destOrd="0" presId="urn:microsoft.com/office/officeart/2011/layout/CircleProcess"/>
    <dgm:cxn modelId="{24C86C89-8B3D-4E2F-871A-9F4659566718}" type="presParOf" srcId="{B020A65E-B079-4161-BC60-7CB39D01EA02}" destId="{43C25370-2B38-4B61-8D35-E713A8976DA2}" srcOrd="5" destOrd="0" presId="urn:microsoft.com/office/officeart/2011/layout/CircleProcess"/>
    <dgm:cxn modelId="{42ECE14F-1D8B-40EB-9E05-DEF4BFB0B066}" type="presParOf" srcId="{B020A65E-B079-4161-BC60-7CB39D01EA02}" destId="{ED15D948-765D-40BD-BEAD-A255E0443162}" srcOrd="6" destOrd="0" presId="urn:microsoft.com/office/officeart/2011/layout/CircleProcess"/>
    <dgm:cxn modelId="{D80FB246-0B97-4DA4-83A6-7AFBE7326D6B}" type="presParOf" srcId="{ED15D948-765D-40BD-BEAD-A255E0443162}" destId="{0CEA0201-053A-4D80-A011-577242915138}" srcOrd="0" destOrd="0" presId="urn:microsoft.com/office/officeart/2011/layout/CircleProcess"/>
    <dgm:cxn modelId="{E9CA226E-C9FE-49E9-B8BF-983C817FCC3E}" type="presParOf" srcId="{B020A65E-B079-4161-BC60-7CB39D01EA02}" destId="{C8FEB26F-2093-4727-B30E-3312ED44A3B4}" srcOrd="7" destOrd="0" presId="urn:microsoft.com/office/officeart/2011/layout/CircleProcess"/>
    <dgm:cxn modelId="{8677E52C-3975-4B12-88F1-AB8B10BD5728}" type="presParOf" srcId="{C8FEB26F-2093-4727-B30E-3312ED44A3B4}" destId="{F0008708-3B89-4C19-99B2-180817676BEA}" srcOrd="0" destOrd="0" presId="urn:microsoft.com/office/officeart/2011/layout/CircleProcess"/>
    <dgm:cxn modelId="{9BD11E01-6490-4280-9C62-38D124B24910}" type="presParOf" srcId="{B020A65E-B079-4161-BC60-7CB39D01EA02}" destId="{D7CEA4FF-3FA9-494F-84D4-93419FFACDDA}" srcOrd="8" destOrd="0" presId="urn:microsoft.com/office/officeart/2011/layout/CircleProcess"/>
    <dgm:cxn modelId="{3782AF5E-0DD3-475C-A150-6F246B995A1E}" type="presParOf" srcId="{B020A65E-B079-4161-BC60-7CB39D01EA02}" destId="{6CA543E7-913A-416C-BB57-6399E851BA99}" srcOrd="9" destOrd="0" presId="urn:microsoft.com/office/officeart/2011/layout/CircleProcess"/>
    <dgm:cxn modelId="{7CB89AAC-BF68-418A-9C84-C14DFD5B18DA}" type="presParOf" srcId="{6CA543E7-913A-416C-BB57-6399E851BA99}" destId="{A7BDFE11-381D-45B7-A64F-6ED6DD450B3D}" srcOrd="0" destOrd="0" presId="urn:microsoft.com/office/officeart/2011/layout/CircleProcess"/>
    <dgm:cxn modelId="{60FFF057-0F00-4670-B16B-F1AB9086289E}" type="presParOf" srcId="{B020A65E-B079-4161-BC60-7CB39D01EA02}" destId="{7FC43490-7B5C-423E-88E5-F0BD772B0354}" srcOrd="10" destOrd="0" presId="urn:microsoft.com/office/officeart/2011/layout/CircleProcess"/>
    <dgm:cxn modelId="{15917247-909F-49CB-A052-FCAF67FBDAC9}" type="presParOf" srcId="{7FC43490-7B5C-423E-88E5-F0BD772B0354}" destId="{7C1BFCD5-31A4-458C-91DB-01F38695A7B5}" srcOrd="0" destOrd="0" presId="urn:microsoft.com/office/officeart/2011/layout/CircleProcess"/>
    <dgm:cxn modelId="{A27A2D82-1EB1-4BEC-B30D-22FB828CA49F}" type="presParOf" srcId="{B020A65E-B079-4161-BC60-7CB39D01EA02}" destId="{BB1BE69F-E91E-49BD-A1C1-053AAF462A8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9A905-A5FF-4A95-8E5D-7B7E63F4A5D1}">
      <dsp:nvSpPr>
        <dsp:cNvPr id="0" name=""/>
        <dsp:cNvSpPr/>
      </dsp:nvSpPr>
      <dsp:spPr>
        <a:xfrm>
          <a:off x="7355533" y="874089"/>
          <a:ext cx="2214497" cy="2214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CBFC14-86E2-4FDC-8C0A-957525788490}">
      <dsp:nvSpPr>
        <dsp:cNvPr id="0" name=""/>
        <dsp:cNvSpPr/>
      </dsp:nvSpPr>
      <dsp:spPr>
        <a:xfrm>
          <a:off x="7429603" y="947922"/>
          <a:ext cx="2067307" cy="20669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Oyster Reef Restoration</a:t>
          </a:r>
        </a:p>
      </dsp:txBody>
      <dsp:txXfrm>
        <a:off x="7724932" y="1243255"/>
        <a:ext cx="1476648" cy="1476277"/>
      </dsp:txXfrm>
    </dsp:sp>
    <dsp:sp modelId="{ADA68266-43A2-4162-8656-770027A69C6D}">
      <dsp:nvSpPr>
        <dsp:cNvPr id="0" name=""/>
        <dsp:cNvSpPr/>
      </dsp:nvSpPr>
      <dsp:spPr>
        <a:xfrm rot="2700000">
          <a:off x="5057452" y="873933"/>
          <a:ext cx="2214533" cy="221453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58F33F-2D59-43F2-B8C0-0695200D86C9}">
      <dsp:nvSpPr>
        <dsp:cNvPr id="0" name=""/>
        <dsp:cNvSpPr/>
      </dsp:nvSpPr>
      <dsp:spPr>
        <a:xfrm>
          <a:off x="5141036" y="947922"/>
          <a:ext cx="2067307" cy="20669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Educate others on what they can do</a:t>
          </a:r>
        </a:p>
      </dsp:txBody>
      <dsp:txXfrm>
        <a:off x="5436365" y="1243255"/>
        <a:ext cx="1476648" cy="1476277"/>
      </dsp:txXfrm>
    </dsp:sp>
    <dsp:sp modelId="{0CEA0201-053A-4D80-A011-577242915138}">
      <dsp:nvSpPr>
        <dsp:cNvPr id="0" name=""/>
        <dsp:cNvSpPr/>
      </dsp:nvSpPr>
      <dsp:spPr>
        <a:xfrm rot="2700000">
          <a:off x="2778381" y="873933"/>
          <a:ext cx="2214533" cy="221453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008708-3B89-4C19-99B2-180817676BEA}">
      <dsp:nvSpPr>
        <dsp:cNvPr id="0" name=""/>
        <dsp:cNvSpPr/>
      </dsp:nvSpPr>
      <dsp:spPr>
        <a:xfrm>
          <a:off x="2852469" y="947922"/>
          <a:ext cx="2067307" cy="20669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Find ways you can help</a:t>
          </a:r>
        </a:p>
      </dsp:txBody>
      <dsp:txXfrm>
        <a:off x="3147798" y="1243255"/>
        <a:ext cx="1476648" cy="1476277"/>
      </dsp:txXfrm>
    </dsp:sp>
    <dsp:sp modelId="{A7BDFE11-381D-45B7-A64F-6ED6DD450B3D}">
      <dsp:nvSpPr>
        <dsp:cNvPr id="0" name=""/>
        <dsp:cNvSpPr/>
      </dsp:nvSpPr>
      <dsp:spPr>
        <a:xfrm rot="2700000">
          <a:off x="489814" y="873933"/>
          <a:ext cx="2214533" cy="221453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1BFCD5-31A4-458C-91DB-01F38695A7B5}">
      <dsp:nvSpPr>
        <dsp:cNvPr id="0" name=""/>
        <dsp:cNvSpPr/>
      </dsp:nvSpPr>
      <dsp:spPr>
        <a:xfrm>
          <a:off x="563902" y="947922"/>
          <a:ext cx="2067307" cy="20669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Be aware of environment destruction</a:t>
          </a:r>
        </a:p>
      </dsp:txBody>
      <dsp:txXfrm>
        <a:off x="859231" y="1243255"/>
        <a:ext cx="1476648" cy="1476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up of colorful seashells" title="Slide Design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/>
              <a:t>8/7/2016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8/7/2016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8/7/2016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Oyster Reefs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Oyster Reef Stages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Oysters typically spawn in late spring through the fall</a:t>
            </a:r>
          </a:p>
          <a:p>
            <a:r>
              <a:rPr lang="en-US" dirty="0" smtClean="0"/>
              <a:t>The develop planktonic larvae that require a hard surface to attach to, they prefer to settle onto shells of other </a:t>
            </a:r>
            <a:r>
              <a:rPr lang="en-US" dirty="0" smtClean="0"/>
              <a:t>oysters</a:t>
            </a:r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Oyster Reef on South Padre Island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reef is surrounded by salt grass another important marine species dependent on the oyster reefs presence. 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r="90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Oyster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Home to hundreds of marine species like mud crabs, blue crabs, porcelain crabs, fish and other microscopic organisms</a:t>
            </a:r>
          </a:p>
          <a:p>
            <a:r>
              <a:rPr lang="en-US" dirty="0" smtClean="0"/>
              <a:t>They serve as a natural barrier to protect </a:t>
            </a:r>
            <a:r>
              <a:rPr lang="en-US" dirty="0" err="1" smtClean="0"/>
              <a:t>saltgrass</a:t>
            </a:r>
            <a:r>
              <a:rPr lang="en-US" dirty="0" smtClean="0"/>
              <a:t>, another important marine species that fosters other ecosystems</a:t>
            </a:r>
          </a:p>
          <a:p>
            <a:r>
              <a:rPr lang="en-US" dirty="0" smtClean="0"/>
              <a:t>Oysters filter feed on phytoplankton and increase the water quality of the area they are in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2888" y="2324100"/>
            <a:ext cx="3962400" cy="2971800"/>
          </a:xfrm>
        </p:spPr>
      </p:pic>
    </p:spTree>
    <p:extLst>
      <p:ext uri="{BB962C8B-B14F-4D97-AF65-F5344CB8AC3E}">
        <p14:creationId xmlns:p14="http://schemas.microsoft.com/office/powerpoint/2010/main" val="37856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affect Oyster Reefs?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9878492" cy="3962400"/>
          </a:xfrm>
        </p:spPr>
        <p:txBody>
          <a:bodyPr/>
          <a:lstStyle/>
          <a:p>
            <a:r>
              <a:rPr lang="en-US" dirty="0" smtClean="0"/>
              <a:t>Over 85% of Oyster Reefs have been lost due to human interaction.</a:t>
            </a:r>
          </a:p>
          <a:p>
            <a:r>
              <a:rPr lang="en-US" dirty="0" smtClean="0"/>
              <a:t>Oil spills, over-harvesting, disease, and pollution all contribute to the destruction of the reef .</a:t>
            </a:r>
          </a:p>
          <a:p>
            <a:r>
              <a:rPr lang="en-US" dirty="0" smtClean="0"/>
              <a:t>As the reefs decline, the chances of their offspring finding a hard surface to grow on is very slim.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5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Natural </a:t>
            </a:r>
            <a:r>
              <a:rPr lang="en-US" dirty="0" err="1" smtClean="0"/>
              <a:t>Resouces</a:t>
            </a:r>
            <a:endParaRPr lang="en-US" dirty="0"/>
          </a:p>
        </p:txBody>
      </p:sp>
      <p:graphicFrame>
        <p:nvGraphicFramePr>
          <p:cNvPr id="3" name="Content Placeholder 2" descr="Circle Proces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134780"/>
              </p:ext>
            </p:extLst>
          </p:nvPr>
        </p:nvGraphicFramePr>
        <p:xfrm>
          <a:off x="1293813" y="1828800"/>
          <a:ext cx="9601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3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EB23A9-D1D6-4249-99E9-CBF6A058A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Seashells nature presentation (widescreen)</Template>
  <TotalTime>0</TotalTime>
  <Words>204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Seashells 16x9</vt:lpstr>
      <vt:lpstr>Oyster Reefs</vt:lpstr>
      <vt:lpstr>Oyster Reef Stages </vt:lpstr>
      <vt:lpstr>Oyster Reef on South Padre Island</vt:lpstr>
      <vt:lpstr>Benefits of Oyster Reefs</vt:lpstr>
      <vt:lpstr>How do we affect Oyster Reefs?</vt:lpstr>
      <vt:lpstr>The importance of Natural Resouces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2016-08-05T03:26:49Z</dcterms:created>
  <dcterms:modified xsi:type="dcterms:W3CDTF">2016-08-07T19:15:55Z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