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8" r:id="rId9"/>
    <p:sldId id="276" r:id="rId10"/>
    <p:sldId id="269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C5E3-75B3-44F0-A171-371BFEC1F92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758D-7FFC-4F1E-9AD1-FE6B5BA7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iLkJp96A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externalflash/nasa_spacesu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STEM Thursday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History of Space Travel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Ms. Kroll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Ms. Asberry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Ms. Moore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Dr. Jeffery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Building your Sample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As a team, spend the first 5 minutes reviewing your sample design using the pencil and paper provided.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You will have 15 minutes to buy your materials and build the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3" y="4188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Lets Get Started</a:t>
            </a:r>
            <a:endParaRPr 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646191"/>
            <a:ext cx="8932985" cy="521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135298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Evaluating your Design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Discuss the strengths and weaknesses of your design.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How many layers were penetrated by the impact tester?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If an astronaut wore your suit on a spacewalk would he be adequately protected from micrometeoroids?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Did your team create a cost-effective suit?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0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6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en-US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Great Job!</a:t>
            </a:r>
            <a:endParaRPr 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0" y="2293035"/>
            <a:ext cx="10474654" cy="431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4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Goal &amp; Objectives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3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GOAL: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(11C) describe the history and future of space exploration, including the types of equipment and transportation needed for space travel.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sz="3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OBJECTIVES: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Discuss history of space travel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Timeline activity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Work in a team to generate ideas and strategies to build a durable spacesuit capable of withstanding various temperatures, and the impact of meteoroids, space debris,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Engage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NASA has contacted Browne MS to invite all 6th grade students to assist them with their next space travel mission.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Part I – They have sent us some historical facts about space travel that we must review before we attempt our challenge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Part II – Spacesuit Challenge!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06725"/>
      </p:ext>
    </p:extLst>
  </p:cSld>
  <p:clrMapOvr>
    <a:masterClrMapping/>
  </p:clrMapOvr>
  <p:transition spd="slow">
    <p:push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Space Shuttle Mission Discussion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https://www.youtube.com/watch?v=1ciLkJp96AI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changes did you see from the beginning of space travel to now?</a:t>
            </a:r>
          </a:p>
          <a:p>
            <a:r>
              <a:rPr lang="en-US" dirty="0" smtClean="0"/>
              <a:t>In our early history of space travel, were we working with or against other countries?  Why or why not?</a:t>
            </a:r>
          </a:p>
          <a:p>
            <a:r>
              <a:rPr lang="en-US" dirty="0" smtClean="0"/>
              <a:t>Do you think we will ever partner with other countries to further our progress in space?</a:t>
            </a:r>
          </a:p>
          <a:p>
            <a:r>
              <a:rPr lang="en-US" dirty="0" smtClean="0"/>
              <a:t>What did you find the most interesting?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6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Timeline Activity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965" y="180573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19 (</a:t>
            </a:r>
            <a:r>
              <a:rPr lang="fr-FR" dirty="0" smtClean="0"/>
              <a:t>100) </a:t>
            </a:r>
            <a:r>
              <a:rPr lang="fr-FR" dirty="0" smtClean="0"/>
              <a:t>+ (6 x 7) =</a:t>
            </a:r>
          </a:p>
          <a:p>
            <a:pPr marL="0" indent="0">
              <a:buNone/>
            </a:pPr>
            <a:r>
              <a:rPr lang="fr-FR" dirty="0" smtClean="0"/>
              <a:t>	1942	</a:t>
            </a:r>
          </a:p>
          <a:p>
            <a:r>
              <a:rPr lang="fr-FR" dirty="0" smtClean="0"/>
              <a:t>1900 + (92 -  31) = </a:t>
            </a:r>
          </a:p>
          <a:p>
            <a:pPr marL="0" indent="0">
              <a:buNone/>
            </a:pPr>
            <a:r>
              <a:rPr lang="fr-FR" dirty="0" smtClean="0"/>
              <a:t>	1961</a:t>
            </a:r>
          </a:p>
          <a:p>
            <a:r>
              <a:rPr lang="fr-FR" dirty="0" smtClean="0"/>
              <a:t>19(200 ÷ 2) + (23 x 3) =</a:t>
            </a:r>
          </a:p>
          <a:p>
            <a:pPr marL="0" indent="0">
              <a:buNone/>
            </a:pPr>
            <a:r>
              <a:rPr lang="fr-FR" dirty="0" smtClean="0"/>
              <a:t>	1969</a:t>
            </a:r>
          </a:p>
          <a:p>
            <a:r>
              <a:rPr lang="fr-FR" dirty="0" smtClean="0"/>
              <a:t>1 ton=</a:t>
            </a:r>
          </a:p>
          <a:p>
            <a:pPr marL="0" indent="0">
              <a:buNone/>
            </a:pPr>
            <a:r>
              <a:rPr lang="fr-FR" dirty="0" smtClean="0"/>
              <a:t>	2000 </a:t>
            </a:r>
            <a:r>
              <a:rPr lang="fr-FR" dirty="0" err="1" smtClean="0"/>
              <a:t>lbs</a:t>
            </a:r>
            <a:endParaRPr lang="fr-FR" dirty="0" smtClean="0"/>
          </a:p>
          <a:p>
            <a:r>
              <a:rPr lang="fr-FR" dirty="0" smtClean="0"/>
              <a:t>2000 + 2 </a:t>
            </a:r>
            <a:r>
              <a:rPr lang="fr-FR" dirty="0" err="1" smtClean="0"/>
              <a:t>dozen</a:t>
            </a:r>
            <a:r>
              <a:rPr lang="fr-FR" dirty="0" smtClean="0"/>
              <a:t> =</a:t>
            </a:r>
          </a:p>
          <a:p>
            <a:pPr marL="457200" lvl="1" indent="0">
              <a:buNone/>
            </a:pPr>
            <a:r>
              <a:rPr lang="fr-FR" sz="2800" dirty="0" smtClean="0"/>
              <a:t>	2024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028" y="158501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50 (40) + 1 = </a:t>
            </a:r>
          </a:p>
          <a:p>
            <a:pPr marL="0" indent="0">
              <a:buNone/>
            </a:pPr>
            <a:r>
              <a:rPr lang="en-US" sz="3000" dirty="0" smtClean="0"/>
              <a:t>	2001</a:t>
            </a:r>
          </a:p>
          <a:p>
            <a:r>
              <a:rPr lang="en-US" sz="3000" dirty="0" smtClean="0"/>
              <a:t>1900 + </a:t>
            </a:r>
            <a:r>
              <a:rPr lang="en-US" sz="3000" smtClean="0"/>
              <a:t>72 </a:t>
            </a:r>
            <a:r>
              <a:rPr lang="en-US" sz="3000" smtClean="0"/>
              <a:t>- 9</a:t>
            </a:r>
            <a:r>
              <a:rPr lang="en-US" sz="3000" smtClean="0"/>
              <a:t>=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	1963</a:t>
            </a:r>
          </a:p>
          <a:p>
            <a:r>
              <a:rPr lang="en-US" sz="3000" dirty="0" smtClean="0"/>
              <a:t>(4000 ÷ 2) – 19 = </a:t>
            </a:r>
          </a:p>
          <a:p>
            <a:pPr marL="0" indent="0">
              <a:buNone/>
            </a:pPr>
            <a:r>
              <a:rPr lang="en-US" sz="3000" dirty="0" smtClean="0"/>
              <a:t>	1981</a:t>
            </a:r>
          </a:p>
          <a:p>
            <a:r>
              <a:rPr lang="en-US" sz="3000" dirty="0" smtClean="0"/>
              <a:t>20 (100) – 43 =</a:t>
            </a:r>
          </a:p>
          <a:p>
            <a:pPr marL="0" indent="0">
              <a:buNone/>
            </a:pPr>
            <a:r>
              <a:rPr lang="en-US" sz="3000" dirty="0" smtClean="0"/>
              <a:t>	1957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Space Suit Challenge!!!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http://www.nasa.gov/externalflash/nasa_spacesuit/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must the suits prevent from happening to the astronaut?</a:t>
            </a:r>
          </a:p>
          <a:p>
            <a:r>
              <a:rPr lang="en-US" dirty="0" smtClean="0"/>
              <a:t>What do you think would be the best materials to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EVA Suit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4049" y="1690688"/>
            <a:ext cx="4584382" cy="51160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7754" y="1514466"/>
            <a:ext cx="6424246" cy="53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Swatch Materials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21496"/>
              </p:ext>
            </p:extLst>
          </p:nvPr>
        </p:nvGraphicFramePr>
        <p:xfrm>
          <a:off x="196947" y="1825619"/>
          <a:ext cx="11760591" cy="467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97"/>
                <a:gridCol w="3920197"/>
                <a:gridCol w="3920197"/>
              </a:tblGrid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Material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Price/ Item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Details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Copy paper	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 /sheet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 gsm weight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Card stock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$3/sheet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110 lb weight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Construction paper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$5/sheet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Heavy duty (76lb weight)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Wax paper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$7 per 30cm 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Reynolds Cut-Rite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Aluminum foil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$7 per 30cm 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Reynolds Heavy Duty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Transparency film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$12/sheet 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Foam sheet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$15/sheet (1 mm thick)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Go Create sheets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File folder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$3/half folder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Masking tape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$1/30 cm strip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Fastener</a:t>
                      </a:r>
                    </a:p>
                  </a:txBody>
                  <a:tcPr marT="45723" marB="45723" horzOverflow="overflow"/>
                </a:tc>
              </a:tr>
              <a:tr h="424878"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Duct tape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$3/30 cm strip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80000"/>
                        </a:spcBef>
                        <a:defRPr>
                          <a:solidFill>
                            <a:srgbClr val="008DD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3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Fastener</a:t>
                      </a: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6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766" y="365125"/>
            <a:ext cx="4480034" cy="5184337"/>
          </a:xfrm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Swatch Materials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Properties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AutoShape 2" descr="https://pod51043.outlook.com/owa/service.svc/s/GetFileAttachment?id=AAMkADhlMzkwMDU5LWU0ZDQtNDE5Zi04NGY0LTUzODg5MDA4ZDc0MABGAAAAAAAv4EAXjZZZTLcckrNHz%2BOnBwBiRWw4e8bWQrkocLKC%2BZP4AAAAAAENAABiRWw4e8bWQrkocLKC%2BZP4AAAP%2F%2FzjAAABEgAQAGsb9OdYPkxKmYTOQ8njJbU%3D&amp;isImagePreview=True&amp;X-OWA-CANARY=CQqXHm6en0-E56J-Ark9vQaPuA_tMdEItPVSSuqlE10Iow9a5QYJOEjPWsC54bUHGh04ij0MJvY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labenavides\AppData\Local\Microsoft\Windows\Temporary Internet Files\Content.IE5\L51AZ8O7\Information about 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66711"/>
            <a:ext cx="60769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18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378</Words>
  <Application>Microsoft Office PowerPoint</Application>
  <PresentationFormat>Custom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STEM Thursday  History of Space Travel</vt:lpstr>
      <vt:lpstr>Goal &amp; Objectives</vt:lpstr>
      <vt:lpstr>Engage</vt:lpstr>
      <vt:lpstr>Space Shuttle Mission Discussion</vt:lpstr>
      <vt:lpstr>Timeline Activity</vt:lpstr>
      <vt:lpstr>Space Suit Challenge!!!</vt:lpstr>
      <vt:lpstr>The EVA Suit</vt:lpstr>
      <vt:lpstr>Swatch Materials</vt:lpstr>
      <vt:lpstr>Swatch Materials Properties</vt:lpstr>
      <vt:lpstr>Building your Sample</vt:lpstr>
      <vt:lpstr>PowerPoint Presentation</vt:lpstr>
      <vt:lpstr>Evaluating your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Thursday  History of Space Travel</dc:title>
  <dc:creator>Quincie Asberry</dc:creator>
  <cp:lastModifiedBy>Moore, Kim</cp:lastModifiedBy>
  <cp:revision>14</cp:revision>
  <dcterms:created xsi:type="dcterms:W3CDTF">2014-04-19T22:59:13Z</dcterms:created>
  <dcterms:modified xsi:type="dcterms:W3CDTF">2014-05-01T19:47:16Z</dcterms:modified>
</cp:coreProperties>
</file>